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5" r:id="rId1"/>
  </p:sldMasterIdLst>
  <p:notesMasterIdLst>
    <p:notesMasterId r:id="rId15"/>
  </p:notesMasterIdLst>
  <p:sldIdLst>
    <p:sldId id="256" r:id="rId2"/>
    <p:sldId id="267" r:id="rId3"/>
    <p:sldId id="257" r:id="rId4"/>
    <p:sldId id="268" r:id="rId5"/>
    <p:sldId id="260" r:id="rId6"/>
    <p:sldId id="269" r:id="rId7"/>
    <p:sldId id="261" r:id="rId8"/>
    <p:sldId id="262" r:id="rId9"/>
    <p:sldId id="264" r:id="rId10"/>
    <p:sldId id="270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262DF-9E4E-6742-8C5F-6D15FD7F356D}" type="datetimeFigureOut">
              <a:rPr lang="en-US" smtClean="0"/>
              <a:t>4/24/22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32C2A-4503-784E-900C-14EA577A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8F1B01BA-B15D-2742-AA06-F76399557A9F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91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CE36-25D1-6A43-B370-631852CE6BAF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0253414A-B8B9-9D4C-B038-B5833325155B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93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3E57-FB13-BE41-8F6D-74D765B4850C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6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AA1E1A46-D6F1-4C42-91F2-949B358447DB}" type="datetime1">
              <a:rPr lang="en-US" smtClean="0"/>
              <a:t>4/24/22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40C2-81C6-BE4B-8645-753B6AC8AE2A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7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6A87-C8F3-4D43-8AC7-E81519871C68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480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A5E0-C02B-DA4E-9D97-4151B69A265F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62E1-BAF0-164C-90B9-DB0402F09A10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03E2CBAB-597F-004B-910E-A56CA453520C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0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AD7469E3-F5E0-0E43-ACE6-E3A3F6F9215F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A65D287-884A-854A-8AB1-93D2D471CD3C}" type="datetime1">
              <a:rPr lang="en-US" smtClean="0"/>
              <a:t>4/24/22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59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7FAEAA-4104-A244-B012-63D5D696A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b">
            <a:normAutofit/>
          </a:bodyPr>
          <a:lstStyle/>
          <a:p>
            <a:r>
              <a:rPr lang="en-US" dirty="0"/>
              <a:t>Safe Space v. Brave 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97902-CF2B-4D44-8295-398BB0421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369" y="4630738"/>
            <a:ext cx="5617794" cy="1150937"/>
          </a:xfrm>
        </p:spPr>
        <p:txBody>
          <a:bodyPr anchor="t">
            <a:normAutofit/>
          </a:bodyPr>
          <a:lstStyle/>
          <a:p>
            <a:r>
              <a:rPr lang="en-US"/>
              <a:t>By Your Name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6E309-9008-4FCF-B20E-4D66A8893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9129" y="1074738"/>
            <a:ext cx="4883079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66FB43D-65CC-47CA-8035-FF8F6B4D1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837" y="850790"/>
            <a:ext cx="5363405" cy="513654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667A721-F18D-4002-9D70-BC20D791C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555" y="993913"/>
            <a:ext cx="5101065" cy="488429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189C7098-D453-4EFD-8E15-1F78400814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93" r="18805" b="1"/>
          <a:stretch/>
        </p:blipFill>
        <p:spPr>
          <a:xfrm>
            <a:off x="950259" y="1367611"/>
            <a:ext cx="4432693" cy="4094066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92390AE-45CC-B170-BB28-3FF1DB90D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0" name="Picture 9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A62AC15A-94DF-3ED7-BED1-9BEC3942DF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9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E186E3-1B07-0045-929F-153F3EF588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create safe spaces?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2E41A-787E-B240-90C6-C6293C5E15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what you will do to facilitate safe spaces for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F4636-953D-9C41-BFFA-83E5485ED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create brave spaces?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D9026F-2088-8149-B16D-9CF368AC42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what you will do to facilitate brave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076E91A-881B-F94C-88AF-0F4607CC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(if anything) will you do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AC7D2AD-BA17-2F44-BAA8-B989E517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710DCDA-F479-1F44-B3E1-E77D0E8F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10</a:t>
            </a:fld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D820350-3ED9-A6FD-F6C7-5EB5A528F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0" name="Picture 9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FE6F4611-7DA8-01BD-08F6-CBA55823E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4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1653B6-3460-814C-85CB-514B5FD86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543" y="1833229"/>
            <a:ext cx="3577022" cy="293403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000" dirty="0"/>
              <a:t>Self-Reflection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548EB-C4BF-1946-BB35-F3B71054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1774" y="1105306"/>
            <a:ext cx="4825512" cy="4337435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personal reflections on this assignment and this course overall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892B39-E39B-3A47-B22F-A5C25BAB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4712" y="6170613"/>
            <a:ext cx="5667375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Your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C68482-7287-EB4A-A5C3-76B44E6F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3744" y="6170490"/>
            <a:ext cx="1188720" cy="45720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FAEF9944-A4F6-4C59-AEBD-678D6480B8EA}" type="slidenum">
              <a:rPr lang="en-US" smtClean="0"/>
              <a:pPr algn="l">
                <a:spcAft>
                  <a:spcPts val="600"/>
                </a:spcAft>
              </a:pPr>
              <a:t>11</a:t>
            </a:fld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D15E4BA-5E9B-9E0E-D3AB-336B630C9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6" name="Picture 15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44E1FBF5-65D1-DD5C-5446-5E40B0E87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80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9BD2FE0-EE3E-C141-81EB-685E5D30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4536FC-74E1-7D44-8D2A-C0B67FE53D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your professional and academic credentials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5705858-B4A1-2C42-AFF0-AC74DE4237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Upload a picture of yourself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801370E-0152-BA41-98CE-465D024E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F59E52B-D195-8947-979F-77134B4E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12</a:t>
            </a:fld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2676D89F-833D-CE69-546D-E9BC49CB0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3" name="Picture 12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F649990B-0A71-17B5-D7DC-7D5BE69F4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99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91B5-8C4B-F545-876A-6394C13D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4432-B4DC-C54E-B324-A3E126980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List of reference(s) in APA 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DCBE5-41CA-2546-AADF-1DC917D8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16BC0-E7DD-1742-8B08-B6ADA006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13</a:t>
            </a:fld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856A8F95-7432-5E63-4CCE-B7877256D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7" name="Picture 6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A903E2A7-72CE-5010-BB26-47FF99984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14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9BD2FE0-EE3E-C141-81EB-685E5D30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Introduction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4536FC-74E1-7D44-8D2A-C0B67FE53D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Upload a picture of yourself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5705858-B4A1-2C42-AFF0-AC74DE4237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your professional and academic credentials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801370E-0152-BA41-98CE-465D024E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F59E52B-D195-8947-979F-77134B4E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2</a:t>
            </a:fld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34A5BA26-B52A-091E-A9D5-9B8C944D7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3" name="Picture 12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3553BC51-A67A-D31C-76F8-478A2D122A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2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13A5-702D-DC40-B4AA-46E008A8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safe space?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078C-D5C4-9144-847D-67E75513EB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points detailing what a safe space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0A9A8-1A7E-2549-A0A2-7E053CA57B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Upload picture related to safe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4EEAE-BA55-414D-A284-B8007CA9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C6293-C47E-EC4C-9D21-9ADEF8B6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E8ABF86-9360-15E9-557C-7924182FD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9" name="Picture 8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EE3D4BAA-6754-1627-0419-30E40D636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1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13A5-702D-DC40-B4AA-46E008A8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brave space?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078C-D5C4-9144-847D-67E75513EB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Upload picture related to brave spaces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0A9A8-1A7E-2549-A0A2-7E053CA57B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points detailing what a brave space is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4EEAE-BA55-414D-A284-B8007CA9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C6293-C47E-EC4C-9D21-9ADEF8B6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BFBC45F-69D1-85FF-0309-590A719B60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8" name="Picture 7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70562CC2-D208-6E49-B780-A854258D6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9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9FA69E-6F2C-BC49-AA92-FA580C70A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95E37-7F1D-1747-AA64-0495D16A06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safe space pros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3FCC4-6A48-3B4F-A7A9-06539C2CE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5223A8-4186-6548-8759-B146C1FB0BC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safe space cons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8DA35BE-9D88-DF46-8174-123329B2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 Space Pros &amp; Cons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EC706C-50CC-944A-811F-343289E0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F45F92F-B945-114A-9469-135B7B74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5</a:t>
            </a:fld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FEBB117-4E71-A8E7-8EBF-4C7884507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0" name="Picture 9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5CA01674-0F03-7591-165D-A5653C2B29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1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9FA69E-6F2C-BC49-AA92-FA580C70A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95E37-7F1D-1747-AA64-0495D16A06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brave space pros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3FCC4-6A48-3B4F-A7A9-06539C2CE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5223A8-4186-6548-8759-B146C1FB0BC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brave space cons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8DA35BE-9D88-DF46-8174-123329B2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Brave Space Pros &amp; Cons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EC706C-50CC-944A-811F-343289E0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F45F92F-B945-114A-9469-135B7B74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6</a:t>
            </a:fld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4D077CF-1745-3C29-358D-F0B5BB1F8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0" name="Picture 9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2800A1B8-66C1-8D43-DBF4-BBE4FD9EE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6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E186E3-1B07-0045-929F-153F3EF588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SEEK SAFE SPACES INSTEAD OF BRAVE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2E41A-787E-B240-90C6-C6293C5E15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why people should seek safe spaces instead of brave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F4636-953D-9C41-BFFA-83E5485ED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 SEEK BRAVE SPACES INSTEAD OF SAFE SPACES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D9026F-2088-8149-B16D-9CF368AC42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why people should seek brave spaces instead of safe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076E91A-881B-F94C-88AF-0F4607CC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Persuade Your Audience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AC7D2AD-BA17-2F44-BAA8-B989E517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710DCDA-F479-1F44-B3E1-E77D0E8F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7</a:t>
            </a:fld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4122F20-6A9B-0A6C-9A8C-9493A3E0D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0" name="Picture 9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851BA9A7-DE15-2D27-4E21-033D452B6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07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D2AEE-2E40-2141-A802-1C295C00A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What are the similarities between safe spaces and brave spaces?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BD68-9B2D-3942-96CE-B1826A79D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5232"/>
            <a:ext cx="5176298" cy="4277802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similarities between safe spaces and brave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DB319-48AB-D84B-8CEB-762C2289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52940" y="6170490"/>
            <a:ext cx="4595076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Your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3334A-99E2-5946-96E9-C0456E59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3744" y="6170490"/>
            <a:ext cx="1188720" cy="45720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FAEF9944-A4F6-4C59-AEBD-678D6480B8EA}" type="slidenum">
              <a:rPr lang="en-US" smtClean="0"/>
              <a:pPr algn="l"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84FA407B-4F02-BC0F-9698-7EDD836D6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6" name="Picture 15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4A13A6C2-036D-0867-E173-9B75198AA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5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F24225-0E3A-40A5-A927-CEFC1443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B02B8FB-EF36-4677-B5B5-E9B989F25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83796" cy="6858000"/>
          </a:xfrm>
          <a:custGeom>
            <a:avLst/>
            <a:gdLst>
              <a:gd name="connsiteX0" fmla="*/ 0 w 4583796"/>
              <a:gd name="connsiteY0" fmla="*/ 0 h 6858000"/>
              <a:gd name="connsiteX1" fmla="*/ 1087374 w 4583796"/>
              <a:gd name="connsiteY1" fmla="*/ 0 h 6858000"/>
              <a:gd name="connsiteX2" fmla="*/ 1598212 w 4583796"/>
              <a:gd name="connsiteY2" fmla="*/ 0 h 6858000"/>
              <a:gd name="connsiteX3" fmla="*/ 2960773 w 4583796"/>
              <a:gd name="connsiteY3" fmla="*/ 0 h 6858000"/>
              <a:gd name="connsiteX4" fmla="*/ 2982897 w 4583796"/>
              <a:gd name="connsiteY4" fmla="*/ 14997 h 6858000"/>
              <a:gd name="connsiteX5" fmla="*/ 4583796 w 4583796"/>
              <a:gd name="connsiteY5" fmla="*/ 3621656 h 6858000"/>
              <a:gd name="connsiteX6" fmla="*/ 2709446 w 4583796"/>
              <a:gd name="connsiteY6" fmla="*/ 6374814 h 6858000"/>
              <a:gd name="connsiteX7" fmla="*/ 2192798 w 4583796"/>
              <a:gd name="connsiteY7" fmla="*/ 6780599 h 6858000"/>
              <a:gd name="connsiteX8" fmla="*/ 2081042 w 4583796"/>
              <a:gd name="connsiteY8" fmla="*/ 6858000 h 6858000"/>
              <a:gd name="connsiteX9" fmla="*/ 1598212 w 4583796"/>
              <a:gd name="connsiteY9" fmla="*/ 6858000 h 6858000"/>
              <a:gd name="connsiteX10" fmla="*/ 1087374 w 4583796"/>
              <a:gd name="connsiteY10" fmla="*/ 6858000 h 6858000"/>
              <a:gd name="connsiteX11" fmla="*/ 0 w 4583796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3796" h="6858000">
                <a:moveTo>
                  <a:pt x="0" y="0"/>
                </a:moveTo>
                <a:lnTo>
                  <a:pt x="1087374" y="0"/>
                </a:lnTo>
                <a:lnTo>
                  <a:pt x="1598212" y="0"/>
                </a:lnTo>
                <a:lnTo>
                  <a:pt x="2960773" y="0"/>
                </a:lnTo>
                <a:lnTo>
                  <a:pt x="2982897" y="14997"/>
                </a:lnTo>
                <a:cubicBezTo>
                  <a:pt x="4010060" y="754641"/>
                  <a:pt x="4583796" y="2093192"/>
                  <a:pt x="4583796" y="3621656"/>
                </a:cubicBezTo>
                <a:cubicBezTo>
                  <a:pt x="4583796" y="4969131"/>
                  <a:pt x="3655071" y="5602839"/>
                  <a:pt x="2709446" y="6374814"/>
                </a:cubicBezTo>
                <a:cubicBezTo>
                  <a:pt x="2537243" y="6515397"/>
                  <a:pt x="2366616" y="6653108"/>
                  <a:pt x="2192798" y="6780599"/>
                </a:cubicBezTo>
                <a:lnTo>
                  <a:pt x="2081042" y="6858000"/>
                </a:lnTo>
                <a:lnTo>
                  <a:pt x="1598212" y="6858000"/>
                </a:lnTo>
                <a:lnTo>
                  <a:pt x="108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E30D5C6-EC5C-4D78-8689-1B6822BFF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2A73499-12A4-4080-B0DE-351867697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0A52FE6-BB17-4BE4-BFA1-8896FD7CF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7BBF837-70DD-4FFD-A87C-FAD1F5D8A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01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E5EB792-CB0B-44C0-9561-24A263D87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0113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0FB4A96-0FD5-4642-8CE2-57623A3A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8872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B8EC39-9CDA-0542-90B1-CCEF4C37A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8" y="1833229"/>
            <a:ext cx="3161338" cy="2934031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500" dirty="0"/>
              <a:t>What is your solution to the growing divide between safe space and brave space?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C4DC5-C6FF-EE4D-9F0F-208B7EC0D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834" y="1105306"/>
            <a:ext cx="4982452" cy="4337435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Bullet point list of proposed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10409-F728-844A-8DDB-DABF32AC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218" y="6170490"/>
            <a:ext cx="6757398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Your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3E0E5-FD9A-B045-BFB5-94DDFDAE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3744" y="6170490"/>
            <a:ext cx="1188720" cy="45720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FAEF9944-A4F6-4C59-AEBD-678D6480B8EA}" type="slidenum">
              <a:rPr lang="en-US" smtClean="0"/>
              <a:pPr algn="l">
                <a:spcAft>
                  <a:spcPts val="600"/>
                </a:spcAft>
              </a:pPr>
              <a:t>9</a:t>
            </a:fld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2FE7BD3D-186F-98E8-C65E-D700043EE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pic>
        <p:nvPicPr>
          <p:cNvPr id="17" name="Picture 16" descr="A person with a beard smiling&#10;&#10;Description automatically generated with low confidence">
            <a:extLst>
              <a:ext uri="{FF2B5EF4-FFF2-40B4-BE49-F238E27FC236}">
                <a16:creationId xmlns:a16="http://schemas.microsoft.com/office/drawing/2014/main" id="{0D6BF7C6-637D-351C-EEE8-6C06D61ED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0" y="0"/>
            <a:ext cx="73152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7478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3D2323"/>
      </a:dk2>
      <a:lt2>
        <a:srgbClr val="E6E2E8"/>
      </a:lt2>
      <a:accent1>
        <a:srgbClr val="54B520"/>
      </a:accent1>
      <a:accent2>
        <a:srgbClr val="8AAE13"/>
      </a:accent2>
      <a:accent3>
        <a:srgbClr val="BA9E21"/>
      </a:accent3>
      <a:accent4>
        <a:srgbClr val="D56317"/>
      </a:accent4>
      <a:accent5>
        <a:srgbClr val="E7292C"/>
      </a:accent5>
      <a:accent6>
        <a:srgbClr val="D51769"/>
      </a:accent6>
      <a:hlink>
        <a:srgbClr val="BF533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317</Words>
  <Application>Microsoft Macintosh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Meiryo</vt:lpstr>
      <vt:lpstr>Arial</vt:lpstr>
      <vt:lpstr>Calibri</vt:lpstr>
      <vt:lpstr>Corbel</vt:lpstr>
      <vt:lpstr>SketchLinesVTI</vt:lpstr>
      <vt:lpstr>Safe Space v. Brave Space</vt:lpstr>
      <vt:lpstr>Presenter Introduction</vt:lpstr>
      <vt:lpstr>What is a safe space?</vt:lpstr>
      <vt:lpstr>What is a brave space?</vt:lpstr>
      <vt:lpstr>Safe Space Pros &amp; Cons</vt:lpstr>
      <vt:lpstr>Brave Space Pros &amp; Cons</vt:lpstr>
      <vt:lpstr>Persuade Your Audience</vt:lpstr>
      <vt:lpstr>What are the similarities between safe spaces and brave spaces?</vt:lpstr>
      <vt:lpstr>What is your solution to the growing divide between safe space and brave space?</vt:lpstr>
      <vt:lpstr>What (if anything) will you do</vt:lpstr>
      <vt:lpstr>Self-Reflection</vt:lpstr>
      <vt:lpstr>Thank You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Problem</dc:title>
  <dc:creator>Nafees Alam</dc:creator>
  <cp:lastModifiedBy>Microsoft Office User</cp:lastModifiedBy>
  <cp:revision>6</cp:revision>
  <dcterms:created xsi:type="dcterms:W3CDTF">2020-11-04T20:43:56Z</dcterms:created>
  <dcterms:modified xsi:type="dcterms:W3CDTF">2022-04-25T00:50:46Z</dcterms:modified>
</cp:coreProperties>
</file>